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7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5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6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5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6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4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6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4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1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3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0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66898" y="1258784"/>
            <a:ext cx="10379033" cy="4880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/>
              <a:t>عنوان :</a:t>
            </a:r>
          </a:p>
          <a:p>
            <a:pPr algn="ctr"/>
            <a:r>
              <a:rPr lang="fa-IR" sz="2000" b="1" dirty="0" smtClean="0"/>
              <a:t>دانشجو :</a:t>
            </a:r>
          </a:p>
          <a:p>
            <a:pPr algn="ctr"/>
            <a:endParaRPr lang="fa-IR" sz="2000" b="1" dirty="0"/>
          </a:p>
          <a:p>
            <a:pPr algn="ctr"/>
            <a:r>
              <a:rPr lang="fa-IR" sz="2000" b="1" dirty="0" smtClean="0"/>
              <a:t>استاد راهنما :</a:t>
            </a:r>
          </a:p>
          <a:p>
            <a:pPr algn="ctr"/>
            <a:r>
              <a:rPr lang="fa-IR" sz="2000" b="1" dirty="0" smtClean="0"/>
              <a:t>استاد داور :</a:t>
            </a:r>
          </a:p>
          <a:p>
            <a:pPr algn="ctr"/>
            <a:r>
              <a:rPr lang="fa-IR" sz="2000" b="1" dirty="0" smtClean="0"/>
              <a:t>نماینده تحصیلات تکمیلی :</a:t>
            </a:r>
          </a:p>
          <a:p>
            <a:pPr algn="ctr"/>
            <a:endParaRPr lang="fa-IR" sz="2000" b="1" dirty="0"/>
          </a:p>
          <a:p>
            <a:pPr algn="ctr"/>
            <a:r>
              <a:rPr lang="fa-IR" sz="2000" b="1" dirty="0" smtClean="0"/>
              <a:t>چکیده پایان نامه :</a:t>
            </a:r>
          </a:p>
          <a:p>
            <a:pPr algn="ctr"/>
            <a:endParaRPr lang="fa-IR" sz="2000" b="1" dirty="0"/>
          </a:p>
          <a:p>
            <a:pPr algn="ctr"/>
            <a:endParaRPr lang="fa-IR" sz="2000" b="1" dirty="0" smtClean="0"/>
          </a:p>
          <a:p>
            <a:pPr algn="ctr"/>
            <a:r>
              <a:rPr lang="fa-IR" sz="2000" b="1" dirty="0" smtClean="0"/>
              <a:t>زمان :</a:t>
            </a:r>
          </a:p>
          <a:p>
            <a:pPr algn="ctr"/>
            <a:endParaRPr lang="fa-IR" sz="2000" b="1" dirty="0"/>
          </a:p>
          <a:p>
            <a:pPr algn="ctr"/>
            <a:r>
              <a:rPr lang="fa-IR" sz="2000" b="1" dirty="0" smtClean="0"/>
              <a:t>مکان :</a:t>
            </a:r>
          </a:p>
          <a:p>
            <a:pPr algn="ctr"/>
            <a:endParaRPr lang="fa-IR" dirty="0"/>
          </a:p>
          <a:p>
            <a:pPr algn="ctr"/>
            <a:r>
              <a:rPr lang="fa-IR" sz="2400" b="1" dirty="0" smtClean="0">
                <a:cs typeface="2  Hamid" panose="00000400000000000000" pitchFamily="2" charset="-78"/>
              </a:rPr>
              <a:t>از علاقمندان جهت شرکت در این جلسه دعوت به عمل می آید .</a:t>
            </a:r>
            <a:endParaRPr lang="en-US" sz="2400" b="1" dirty="0">
              <a:cs typeface="2  Hamid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26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2  Hamid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2018-10-20T09:00:55Z</dcterms:created>
  <dcterms:modified xsi:type="dcterms:W3CDTF">2018-10-20T09:16:09Z</dcterms:modified>
</cp:coreProperties>
</file>