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  <p:sldMasterId id="2147483714" r:id="rId3"/>
    <p:sldMasterId id="2147483726" r:id="rId4"/>
  </p:sldMasterIdLst>
  <p:sldIdLst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32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6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63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10/26/2020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65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5080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382599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513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539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5386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8114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1969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48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460066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0053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97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27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44430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45416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95661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81951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4205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87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99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4728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4875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5068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06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58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97262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89619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248360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8786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8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60841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28119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91495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99055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28061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9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133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6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966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71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5482C0-075F-4A68-8199-F709A842A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3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10/26/2020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8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10/26/2020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8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10/26/2020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3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68056" y="2263016"/>
            <a:ext cx="7535819" cy="1515533"/>
          </a:xfrm>
        </p:spPr>
        <p:txBody>
          <a:bodyPr>
            <a:normAutofit/>
          </a:bodyPr>
          <a:lstStyle/>
          <a:p>
            <a:r>
              <a:rPr lang="fa-IR" sz="4800" dirty="0" smtClean="0">
                <a:solidFill>
                  <a:schemeClr val="tx1"/>
                </a:solidFill>
                <a:cs typeface="B Titr" panose="00000700000000000000" pitchFamily="2" charset="-78"/>
              </a:rPr>
              <a:t>اعضای هیات علمی گروه فیزیک</a:t>
            </a:r>
            <a:endParaRPr lang="en-US" sz="4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394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782C2F-D7E6-47DC-B5E2-341D19E10908}"/>
              </a:ext>
            </a:extLst>
          </p:cNvPr>
          <p:cNvSpPr txBox="1"/>
          <p:nvPr/>
        </p:nvSpPr>
        <p:spPr>
          <a:xfrm>
            <a:off x="3802170" y="245564"/>
            <a:ext cx="4689156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90" b="1" dirty="0">
                <a:solidFill>
                  <a:srgbClr val="FF0000"/>
                </a:solidFill>
                <a:cs typeface="B Baran" panose="00000400000000000000" pitchFamily="2" charset="-78"/>
              </a:rPr>
              <a:t>اعضای هیات علمی گروه فیزیک گرایش فیزیک هسته ای</a:t>
            </a:r>
            <a:endParaRPr lang="en-US" sz="2090" b="1" dirty="0">
              <a:solidFill>
                <a:srgbClr val="FF0000"/>
              </a:solidFill>
              <a:cs typeface="B Baran" panose="000004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21757D-D009-48D8-B499-7B6A3A75E267}"/>
              </a:ext>
            </a:extLst>
          </p:cNvPr>
          <p:cNvSpPr txBox="1"/>
          <p:nvPr/>
        </p:nvSpPr>
        <p:spPr>
          <a:xfrm>
            <a:off x="6008914" y="1194636"/>
            <a:ext cx="4193948" cy="2282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علی اصغر مولوی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استاد 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هسته ای از دانشگاه فردوسی مشهد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</a:t>
            </a:r>
            <a:r>
              <a:rPr lang="fa-IR" sz="1400" dirty="0" smtClean="0">
                <a:cs typeface="B Koodak" panose="00000700000000000000" pitchFamily="2" charset="-78"/>
              </a:rPr>
              <a:t>:</a:t>
            </a:r>
            <a:r>
              <a:rPr lang="en-US" sz="1400" dirty="0" smtClean="0">
                <a:cs typeface="B Koodak" panose="00000700000000000000" pitchFamily="2" charset="-78"/>
              </a:rPr>
              <a:t> </a:t>
            </a:r>
            <a:r>
              <a:rPr lang="fa-IR" sz="1400" dirty="0">
                <a:cs typeface="B Koodak" panose="00000700000000000000" pitchFamily="2" charset="-78"/>
              </a:rPr>
              <a:t> آشکارسازی تابش ها، محاسبات مونت کارلو و فیزیک پزشکی در زمینه رادیو تراپی و تصویر برداری و محاسبات ترابرد نوترونی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/>
              <a:t>amowlavi@hsu.ac.ir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0B3DD8-32B9-43C7-BDAC-2121C58C6A22}"/>
              </a:ext>
            </a:extLst>
          </p:cNvPr>
          <p:cNvSpPr txBox="1"/>
          <p:nvPr/>
        </p:nvSpPr>
        <p:spPr>
          <a:xfrm>
            <a:off x="-151187" y="1194636"/>
            <a:ext cx="4765901" cy="195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بهنام آزادگان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هسته ای از دانشگاه</a:t>
            </a:r>
            <a:r>
              <a:rPr lang="en-US" sz="1400" dirty="0">
                <a:cs typeface="B Koodak" panose="00000700000000000000" pitchFamily="2" charset="-78"/>
              </a:rPr>
              <a:t> </a:t>
            </a:r>
            <a:r>
              <a:rPr lang="fa-IR" sz="1400" dirty="0">
                <a:cs typeface="B Koodak" panose="00000700000000000000" pitchFamily="2" charset="-78"/>
              </a:rPr>
              <a:t>درسدن آلمان فیزیک 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 فیزیک پرتو و برهمکنش پرتو با ماده، تابش کانالی فیزیک پرتو پزشکی، محاسبات مونت کارلو، برخورد یون‌های </a:t>
            </a:r>
            <a:r>
              <a:rPr lang="fa-IR" sz="1400" dirty="0" smtClean="0">
                <a:cs typeface="B Koodak" panose="00000700000000000000" pitchFamily="2" charset="-78"/>
              </a:rPr>
              <a:t>سنگین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/>
              <a:t>azadegan@hsu.ac.ir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B94594E-5B83-49F7-BDB6-CCB25A95A9DE}"/>
              </a:ext>
            </a:extLst>
          </p:cNvPr>
          <p:cNvSpPr txBox="1"/>
          <p:nvPr/>
        </p:nvSpPr>
        <p:spPr>
          <a:xfrm>
            <a:off x="6153219" y="4052863"/>
            <a:ext cx="3889890" cy="2698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رضا قرایی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استادیار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هسته ای از دانشگاه مازندران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 زمینه فعالیت تخصصی: مطالعات تئوری فیزیک هسته ای، برهمکنش یون های سنگین در محدوده انرژی </a:t>
            </a:r>
            <a:r>
              <a:rPr lang="en-US" sz="1400" dirty="0">
                <a:cs typeface="B Koodak" panose="00000700000000000000" pitchFamily="2" charset="-78"/>
              </a:rPr>
              <a:t>MeV، </a:t>
            </a:r>
            <a:r>
              <a:rPr lang="fa-IR" sz="1400" dirty="0">
                <a:cs typeface="B Koodak" panose="00000700000000000000" pitchFamily="2" charset="-78"/>
              </a:rPr>
              <a:t>واکنشهای همجوشی یون سنگین، واپاشی های خوشه ای، مطالعه ساختار هسته ها، شکافت هسته ای،مطالعه واپاشی های </a:t>
            </a:r>
            <a:r>
              <a:rPr lang="fa-IR" sz="1400" dirty="0" smtClean="0">
                <a:cs typeface="B Koodak" panose="00000700000000000000" pitchFamily="2" charset="-78"/>
              </a:rPr>
              <a:t>پروتونی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/>
              <a:t>r.gharaei@hsu.ac.ir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4A46A08-85DB-4BF0-AA76-5EEB5D8ED224}"/>
              </a:ext>
            </a:extLst>
          </p:cNvPr>
          <p:cNvSpPr txBox="1"/>
          <p:nvPr/>
        </p:nvSpPr>
        <p:spPr>
          <a:xfrm>
            <a:off x="128130" y="4052863"/>
            <a:ext cx="4207266" cy="2282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حمیدرضا باغانی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استادیار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پزشکی، پرتو درمانی از دانشگاه  شهید بهشتی تهران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 زمینه فعالیت تخصصی: فیزیک رادیوتراپی، دوزیمتری تابش یونیزان، شبیه سازی مونت </a:t>
            </a:r>
            <a:r>
              <a:rPr lang="fa-IR" sz="1400" dirty="0" smtClean="0">
                <a:cs typeface="B Koodak" panose="00000700000000000000" pitchFamily="2" charset="-78"/>
              </a:rPr>
              <a:t>کارلو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/>
              <a:t>h.baghani@hsu.ac.ir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C2EB4B-D0DF-40B0-A96B-059906A7C1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777" y="1251588"/>
            <a:ext cx="1403214" cy="18716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4BB2BC-E19C-4A6C-AEA5-C2F1249D53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89" y="1251588"/>
            <a:ext cx="1394200" cy="19455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73C01D-2E29-421D-A909-6893B21C8D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109" y="4233295"/>
            <a:ext cx="1625882" cy="21678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888" y="4300701"/>
            <a:ext cx="1373258" cy="178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5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782C2F-D7E6-47DC-B5E2-341D19E10908}"/>
              </a:ext>
            </a:extLst>
          </p:cNvPr>
          <p:cNvSpPr txBox="1"/>
          <p:nvPr/>
        </p:nvSpPr>
        <p:spPr>
          <a:xfrm>
            <a:off x="3175000" y="267163"/>
            <a:ext cx="5456289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90" b="1" dirty="0">
                <a:solidFill>
                  <a:srgbClr val="FF0000"/>
                </a:solidFill>
                <a:cs typeface="B Baran" panose="00000400000000000000" pitchFamily="2" charset="-78"/>
              </a:rPr>
              <a:t>اعضای هیات علمی گروه فیزیک گرایش فیزیک ذرات بنیادی</a:t>
            </a:r>
            <a:endParaRPr lang="en-US" sz="2090" b="1" dirty="0">
              <a:solidFill>
                <a:srgbClr val="FF0000"/>
              </a:solidFill>
              <a:cs typeface="B Baran" panose="000004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21757D-D009-48D8-B499-7B6A3A75E267}"/>
              </a:ext>
            </a:extLst>
          </p:cNvPr>
          <p:cNvSpPr txBox="1"/>
          <p:nvPr/>
        </p:nvSpPr>
        <p:spPr>
          <a:xfrm>
            <a:off x="365760" y="937186"/>
            <a:ext cx="8042357" cy="163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علی اصغر علوی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ذرات بنیادی از </a:t>
            </a:r>
            <a:r>
              <a:rPr lang="fa-IR" sz="1400" dirty="0">
                <a:cs typeface="B Koodak" panose="00000700000000000000" pitchFamily="2" charset="-78"/>
              </a:rPr>
              <a:t>دانشگاه فردوسی مشهد با همکاری دانشگاه صنعتی شریف و دانشگاه هلسینکی فنلاند </a:t>
            </a:r>
            <a:endParaRPr lang="fa-IR" sz="1400" dirty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</a:t>
            </a:r>
            <a:r>
              <a:rPr lang="fa-IR" sz="1400" dirty="0" smtClean="0">
                <a:cs typeface="B Koodak" panose="00000700000000000000" pitchFamily="2" charset="-78"/>
              </a:rPr>
              <a:t>:</a:t>
            </a:r>
            <a:r>
              <a:rPr lang="en-US" sz="1400" dirty="0" smtClean="0">
                <a:cs typeface="B Koodak" panose="00000700000000000000" pitchFamily="2" charset="-78"/>
              </a:rPr>
              <a:t> </a:t>
            </a:r>
            <a:r>
              <a:rPr lang="fa-IR" sz="1400" dirty="0">
                <a:cs typeface="B Koodak" panose="00000700000000000000" pitchFamily="2" charset="-78"/>
              </a:rPr>
              <a:t>فیزیک انرژیهای بالا( ذرات بنیادی) ،سیاه چاله ها و ساختار فضا زمان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/>
              <a:t>s.alavi@hsu.ac.ir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0B3DD8-32B9-43C7-BDAC-2121C58C6A22}"/>
              </a:ext>
            </a:extLst>
          </p:cNvPr>
          <p:cNvSpPr txBox="1"/>
          <p:nvPr/>
        </p:nvSpPr>
        <p:spPr>
          <a:xfrm>
            <a:off x="2946401" y="2926682"/>
            <a:ext cx="5461715" cy="163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احمد فرزانه کرد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ذرات بنیادی از دانشگاه 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</a:t>
            </a:r>
            <a:r>
              <a:rPr lang="fa-IR" sz="1400" dirty="0" smtClean="0">
                <a:cs typeface="B Koodak" panose="00000700000000000000" pitchFamily="2" charset="-78"/>
              </a:rPr>
              <a:t>: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/>
              <a:t>afarzaneh@hsu.ac.ir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B94594E-5B83-49F7-BDB6-CCB25A95A9DE}"/>
              </a:ext>
            </a:extLst>
          </p:cNvPr>
          <p:cNvSpPr txBox="1"/>
          <p:nvPr/>
        </p:nvSpPr>
        <p:spPr>
          <a:xfrm>
            <a:off x="2946401" y="4852768"/>
            <a:ext cx="5461716" cy="163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داوود مهدویان یکتا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استادیار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ذرات بنیادی از دانشگاه  دانشگاه فردوسی مشهد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 فیزیک انرژی های بالا و نظریه ریسمان</a:t>
            </a:r>
            <a:r>
              <a:rPr lang="fa-IR" sz="1400" dirty="0" smtClean="0">
                <a:cs typeface="B Koodak" panose="00000700000000000000" pitchFamily="2" charset="-78"/>
              </a:rPr>
              <a:t>.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/>
              <a:t>d.mahdavian@hsu.ac.ir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D627C6-B3CC-40D2-99BB-6983A84F38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761" y="802647"/>
            <a:ext cx="1353268" cy="18039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033C1A-1A40-481B-B656-A441C2FCB5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761" y="2751707"/>
            <a:ext cx="1353268" cy="18041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523F90-5D5C-4278-B625-354D22B476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875" y="4642642"/>
            <a:ext cx="1353154" cy="180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782C2F-D7E6-47DC-B5E2-341D19E10908}"/>
              </a:ext>
            </a:extLst>
          </p:cNvPr>
          <p:cNvSpPr txBox="1"/>
          <p:nvPr/>
        </p:nvSpPr>
        <p:spPr>
          <a:xfrm>
            <a:off x="3901527" y="267163"/>
            <a:ext cx="4729762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90" b="1" dirty="0">
                <a:solidFill>
                  <a:srgbClr val="FF0000"/>
                </a:solidFill>
                <a:cs typeface="B Baran" panose="00000400000000000000" pitchFamily="2" charset="-78"/>
              </a:rPr>
              <a:t>اعضای هیات علمی گروه فیزیک گرایش فیزیک حالت جامد</a:t>
            </a:r>
            <a:endParaRPr lang="en-US" sz="2090" b="1" dirty="0">
              <a:solidFill>
                <a:srgbClr val="FF0000"/>
              </a:solidFill>
              <a:cs typeface="B Baran" panose="000004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21757D-D009-48D8-B499-7B6A3A75E267}"/>
              </a:ext>
            </a:extLst>
          </p:cNvPr>
          <p:cNvSpPr txBox="1"/>
          <p:nvPr/>
        </p:nvSpPr>
        <p:spPr>
          <a:xfrm>
            <a:off x="2819400" y="916616"/>
            <a:ext cx="6336647" cy="163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جواد باعدی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استادیار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حالت جامد از دانشگاه فردوسی مشهد 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 فیزیک حالت جامد ، خواص الکترونیکی و اپتیکی نیمرساناها، </a:t>
            </a:r>
            <a:r>
              <a:rPr lang="en-US" sz="1400" dirty="0">
                <a:cs typeface="B Koodak" panose="00000700000000000000" pitchFamily="2" charset="-78"/>
              </a:rPr>
              <a:t>PZT</a:t>
            </a:r>
            <a:r>
              <a:rPr lang="fa-IR" sz="1400" dirty="0">
                <a:cs typeface="B Koodak" panose="00000700000000000000" pitchFamily="2" charset="-78"/>
              </a:rPr>
              <a:t>ها</a:t>
            </a:r>
            <a:r>
              <a:rPr lang="fa-IR" sz="1400" dirty="0" smtClean="0">
                <a:cs typeface="B Koodak" panose="00000700000000000000" pitchFamily="2" charset="-78"/>
              </a:rPr>
              <a:t>.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>
                <a:cs typeface="B Koodak" panose="00000700000000000000" pitchFamily="2" charset="-78"/>
              </a:rPr>
              <a:t>j.baedi@hsu.ac.ir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0B3DD8-32B9-43C7-BDAC-2121C58C6A22}"/>
              </a:ext>
            </a:extLst>
          </p:cNvPr>
          <p:cNvSpPr txBox="1"/>
          <p:nvPr/>
        </p:nvSpPr>
        <p:spPr>
          <a:xfrm>
            <a:off x="1028701" y="2788392"/>
            <a:ext cx="8014416" cy="195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حسین اصغر رهنمای علی آباد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حالت جامد از دانشگاه  فردوسی مشهد 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  </a:t>
            </a:r>
            <a:r>
              <a:rPr lang="fa-IR" sz="1400" dirty="0" smtClean="0">
                <a:cs typeface="B Koodak" panose="00000700000000000000" pitchFamily="2" charset="-78"/>
              </a:rPr>
              <a:t>خواص </a:t>
            </a:r>
            <a:r>
              <a:rPr lang="fa-IR" sz="1400" dirty="0">
                <a:cs typeface="B Koodak" panose="00000700000000000000" pitchFamily="2" charset="-78"/>
              </a:rPr>
              <a:t>اپتوالکترونیکی، مغناطیسی، تشدید مغناطیسی هسته و ترموالکتریکی ترکیبات در ابعاد نانو تا حجمی</a:t>
            </a:r>
            <a:r>
              <a:rPr lang="fa-IR" sz="1400" dirty="0" smtClean="0">
                <a:cs typeface="B Koodak" panose="00000700000000000000" pitchFamily="2" charset="-78"/>
              </a:rPr>
              <a:t>. ترکیبات </a:t>
            </a:r>
            <a:r>
              <a:rPr lang="fa-IR" sz="1400" dirty="0">
                <a:cs typeface="B Koodak" panose="00000700000000000000" pitchFamily="2" charset="-78"/>
              </a:rPr>
              <a:t>مورد مطالعه به کمک روش </a:t>
            </a:r>
            <a:r>
              <a:rPr lang="en-US" sz="1400" dirty="0" smtClean="0">
                <a:cs typeface="B Koodak" panose="00000700000000000000" pitchFamily="2" charset="-78"/>
              </a:rPr>
              <a:t>DFT</a:t>
            </a:r>
            <a:r>
              <a:rPr lang="fa-IR" sz="1400" smtClean="0">
                <a:cs typeface="B Koodak" panose="00000700000000000000" pitchFamily="2" charset="-78"/>
              </a:rPr>
              <a:t>: دی </a:t>
            </a:r>
            <a:r>
              <a:rPr lang="fa-IR" sz="1400" dirty="0">
                <a:cs typeface="B Koodak" panose="00000700000000000000" pitchFamily="2" charset="-78"/>
              </a:rPr>
              <a:t>الکتریک ها، نیمرساناها، ابررساناها،پلیمرها و نانو داروها</a:t>
            </a:r>
            <a:r>
              <a:rPr lang="fa-IR" sz="1400" dirty="0" smtClean="0">
                <a:cs typeface="B Koodak" panose="00000700000000000000" pitchFamily="2" charset="-78"/>
              </a:rPr>
              <a:t>.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 smtClean="0"/>
              <a:t>Rahnama@hsu.ac.ir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B94594E-5B83-49F7-BDB6-CCB25A95A9DE}"/>
              </a:ext>
            </a:extLst>
          </p:cNvPr>
          <p:cNvSpPr txBox="1"/>
          <p:nvPr/>
        </p:nvSpPr>
        <p:spPr>
          <a:xfrm>
            <a:off x="1502229" y="4976292"/>
            <a:ext cx="7540888" cy="163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حسن اله داغی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استادیار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حالت جامد از دانشگاه صنعتی شریف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  نانوفیزیک (تجربی)، نانوفتونیک، لایه های نازک، نقاط کوانتونی نورتاب، دیودهای نورتاب، فتو </a:t>
            </a:r>
            <a:r>
              <a:rPr lang="fa-IR" sz="1400" dirty="0" smtClean="0">
                <a:cs typeface="B Koodak" panose="00000700000000000000" pitchFamily="2" charset="-78"/>
              </a:rPr>
              <a:t>دیود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/>
              <a:t>h.alehdaghi@hsu.ac.ir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F24C65-DFAE-454E-A8D3-02D53E2449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160" y="849517"/>
            <a:ext cx="1293760" cy="17250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CFE4FA-A4B8-4F2C-8EE8-55C956D7BC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160" y="2856040"/>
            <a:ext cx="1385200" cy="1846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E469771-1906-4196-85C8-CEBF03FC45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160" y="4845422"/>
            <a:ext cx="1423851" cy="189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782C2F-D7E6-47DC-B5E2-341D19E10908}"/>
              </a:ext>
            </a:extLst>
          </p:cNvPr>
          <p:cNvSpPr txBox="1"/>
          <p:nvPr/>
        </p:nvSpPr>
        <p:spPr>
          <a:xfrm>
            <a:off x="3901527" y="267163"/>
            <a:ext cx="4729762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90" b="1" dirty="0">
                <a:solidFill>
                  <a:srgbClr val="FF0000"/>
                </a:solidFill>
                <a:cs typeface="B Baran" panose="00000400000000000000" pitchFamily="2" charset="-78"/>
              </a:rPr>
              <a:t>اعضای هیات علمی گروه فیزیک گرایش فیزیک حالت جامد</a:t>
            </a:r>
            <a:endParaRPr lang="en-US" sz="2090" b="1" dirty="0">
              <a:solidFill>
                <a:srgbClr val="FF0000"/>
              </a:solidFill>
              <a:cs typeface="B Baran" panose="000004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21757D-D009-48D8-B499-7B6A3A75E267}"/>
              </a:ext>
            </a:extLst>
          </p:cNvPr>
          <p:cNvSpPr txBox="1"/>
          <p:nvPr/>
        </p:nvSpPr>
        <p:spPr>
          <a:xfrm>
            <a:off x="444500" y="1343347"/>
            <a:ext cx="8687517" cy="195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محمد زیرک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استادیار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حالت جامد از دانشگاه دانشگاه صنعتی شریف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 نانوفیزیک تجربی شامل  ساخت و مشخصه یابی نانوساختارهای نیمه رسانا، فتوکاتالیستها و فوتو الکتروکاتالیستهای نانوساختار،نانوذرات نورتاب و کاربرد آنها در دیودهای </a:t>
            </a:r>
            <a:r>
              <a:rPr lang="fa-IR" sz="1400" dirty="0" smtClean="0">
                <a:cs typeface="B Koodak" panose="00000700000000000000" pitchFamily="2" charset="-78"/>
              </a:rPr>
              <a:t>نورتاب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 dirty="0"/>
              <a:t>m.zirak@hsu.ac.ir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0B3DD8-32B9-43C7-BDAC-2121C58C6A22}"/>
              </a:ext>
            </a:extLst>
          </p:cNvPr>
          <p:cNvSpPr txBox="1"/>
          <p:nvPr/>
        </p:nvSpPr>
        <p:spPr>
          <a:xfrm>
            <a:off x="1955801" y="3963072"/>
            <a:ext cx="7023816" cy="195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احسان کوشکی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استادیار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فیزیک گرایش فیزیک لیزر از دانشگاه  خوارزمی تهران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  از اپتیک غیر خطی، پلاسمون های سطحی نانو ذرات و کاربردها در پزشکی، اپتیک لایه های نازک، نظریه همدوسی و پراش غیر همدوس، فوتوآکوستیک، روبش زد و فیزیک </a:t>
            </a:r>
            <a:r>
              <a:rPr lang="fa-IR" sz="1400" dirty="0" smtClean="0">
                <a:cs typeface="B Koodak" panose="00000700000000000000" pitchFamily="2" charset="-78"/>
              </a:rPr>
              <a:t>پلاسما</a:t>
            </a:r>
            <a:endParaRPr lang="en-US" sz="1400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1400" b="1"/>
              <a:t>ehsan.koushki@hsu.ac.ir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3F0EFD-6780-4DE5-A12B-10AE6E9772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059" y="3963072"/>
            <a:ext cx="1614878" cy="215317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12AE8D5-9C38-4A6D-892C-16188487E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053" y="1161803"/>
            <a:ext cx="1614878" cy="214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3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1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A6FAA87-4886-4592-8DB8-3E4691BDCF8D}" vid="{DC3D09B0-8640-4A08-992C-051DCC4C37E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3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3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</TotalTime>
  <Words>563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20" baseType="lpstr">
      <vt:lpstr>Arial</vt:lpstr>
      <vt:lpstr>B Baran</vt:lpstr>
      <vt:lpstr>B Koodak</vt:lpstr>
      <vt:lpstr>B Titr</vt:lpstr>
      <vt:lpstr>Calibri</vt:lpstr>
      <vt:lpstr>Century Schoolbook</vt:lpstr>
      <vt:lpstr>Lucida Sans Unicode</vt:lpstr>
      <vt:lpstr>Verdana</vt:lpstr>
      <vt:lpstr>Wingdings</vt:lpstr>
      <vt:lpstr>Wingdings 2</vt:lpstr>
      <vt:lpstr>Wingdings 3</vt:lpstr>
      <vt:lpstr>Theme1</vt:lpstr>
      <vt:lpstr>Concourse</vt:lpstr>
      <vt:lpstr>Theme35</vt:lpstr>
      <vt:lpstr>Theme34</vt:lpstr>
      <vt:lpstr>اعضای هیات علمی گروه فیزیک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معرفی گروه شیمی  دانشگاه حکیم سبزواری</dc:title>
  <dc:creator>user</dc:creator>
  <cp:lastModifiedBy>Windows User</cp:lastModifiedBy>
  <cp:revision>35</cp:revision>
  <dcterms:created xsi:type="dcterms:W3CDTF">2020-10-23T08:17:31Z</dcterms:created>
  <dcterms:modified xsi:type="dcterms:W3CDTF">2020-10-26T04:32:30Z</dcterms:modified>
</cp:coreProperties>
</file>