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44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3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4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2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1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31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3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0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211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0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37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24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5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1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3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4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5482C0-075F-4A68-8199-F709A842A2B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E19CF-7F21-4680-ADFB-88AD6AC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649A-F95A-4CBD-89EC-1463B68172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53DBFB-4D61-48E8-BAA7-B668287A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6836"/>
            <a:ext cx="9144000" cy="393801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معرفی مدیر گروه فیزیک </a:t>
            </a: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دانشگاه حکیم سبزواری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 descr="ARM ne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7963"/>
            <a:ext cx="1295400" cy="1828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8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1" y="0"/>
            <a:ext cx="6143625" cy="65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91" y="99720"/>
            <a:ext cx="882534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4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دکتر حسین اصغر رهنمای علی آباد</a:t>
            </a:r>
            <a:endParaRPr lang="en-US" sz="4800" dirty="0" smtClean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Koodak" panose="00000700000000000000" pitchFamily="2" charset="-78"/>
              </a:rPr>
              <a:t>فارغ التحصيل مقطع دکتری در سال 1388 از دانشگاه فردوسی مشهد با همکاری دانشگاه صنعتی وین اتریش</a:t>
            </a:r>
            <a:r>
              <a:rPr lang="en-US" dirty="0" smtClean="0">
                <a:cs typeface="B Koodak" panose="00000700000000000000" pitchFamily="2" charset="-78"/>
              </a:rPr>
              <a:t>.</a:t>
            </a:r>
            <a:r>
              <a:rPr lang="fa-IR" dirty="0" smtClean="0">
                <a:cs typeface="B Koodak" panose="00000700000000000000" pitchFamily="2" charset="-78"/>
              </a:rPr>
              <a:t>  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Koodak" panose="00000700000000000000" pitchFamily="2" charset="-78"/>
              </a:rPr>
              <a:t>تا کنون موفق به چاپ 95 مقاله </a:t>
            </a:r>
            <a:r>
              <a:rPr lang="en-US" dirty="0" smtClean="0">
                <a:cs typeface="B Koodak" panose="00000700000000000000" pitchFamily="2" charset="-78"/>
              </a:rPr>
              <a:t>ISI </a:t>
            </a:r>
            <a:r>
              <a:rPr lang="fa-IR" dirty="0" smtClean="0">
                <a:cs typeface="B Koodak" panose="00000700000000000000" pitchFamily="2" charset="-78"/>
              </a:rPr>
              <a:t>در مجلات بین المللی و 30 مقاله کنفرانسی شدم.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Koodak" panose="00000700000000000000" pitchFamily="2" charset="-78"/>
              </a:rPr>
              <a:t>زمینه تخصصی اینجانب فیزیک حالت جامد است که شامل محاسبه خواص اپتوالکترونیکی، مغناطیسی، تشدید مغناطیسی هسته و ترموالکتریکی ترکیبات در ابعاد نانو تا حجمی است.ترکیبات مورد مطالعه به کمک روش </a:t>
            </a:r>
            <a:r>
              <a:rPr lang="en-US" dirty="0" smtClean="0">
                <a:cs typeface="B Koodak" panose="00000700000000000000" pitchFamily="2" charset="-78"/>
              </a:rPr>
              <a:t>DFT</a:t>
            </a:r>
            <a:r>
              <a:rPr lang="fa-IR" smtClean="0">
                <a:cs typeface="B Koodak" panose="00000700000000000000" pitchFamily="2" charset="-78"/>
              </a:rPr>
              <a:t>: دی </a:t>
            </a:r>
            <a:r>
              <a:rPr lang="fa-IR" dirty="0" smtClean="0">
                <a:cs typeface="B Koodak" panose="00000700000000000000" pitchFamily="2" charset="-78"/>
              </a:rPr>
              <a:t>الکتریک ها، نیمرساناها، ابررساناها،پلیمرها و نانو داروها می باشند. 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Koodak" panose="00000700000000000000" pitchFamily="2" charset="-78"/>
              </a:rPr>
              <a:t>در حال حاضرهمکاری بین المللی بادانشگاههای صنعتی وین اتریش، ساکاریا و دیکل ترکیه، دانشگاه صنعتی مالزی و دانشگاه ملاکند پاکستان دارم.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02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 Koodak</vt:lpstr>
      <vt:lpstr>B Titr</vt:lpstr>
      <vt:lpstr>Garamond</vt:lpstr>
      <vt:lpstr>Trebuchet MS</vt:lpstr>
      <vt:lpstr>Wingdings 3</vt:lpstr>
      <vt:lpstr>Organic</vt:lpstr>
      <vt:lpstr>Facet</vt:lpstr>
      <vt:lpstr>معرفی مدیر گروه فیزیک  دانشگاه حکیم سبزواری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2020-10-26T04:17:11Z</dcterms:created>
  <dcterms:modified xsi:type="dcterms:W3CDTF">2020-10-26T04:22:28Z</dcterms:modified>
</cp:coreProperties>
</file>