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2" r:id="rId2"/>
    <p:sldMasterId id="2147483714" r:id="rId3"/>
    <p:sldMasterId id="2147483726" r:id="rId4"/>
    <p:sldMasterId id="2147483738" r:id="rId5"/>
  </p:sldMasterIdLst>
  <p:sldIdLst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9F5482C0-075F-4A68-8199-F709A842A2B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32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82C0-075F-4A68-8199-F709A842A2B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6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82C0-075F-4A68-8199-F709A842A2B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63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1/11/2021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65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45080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382599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2513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539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053866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98114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61969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5482C0-075F-4A68-8199-F709A842A2B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489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460066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00053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2971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7271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444303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45416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95661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281951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94205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787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9F5482C0-075F-4A68-8199-F709A842A2B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994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47280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54875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50681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8069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5584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097262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089619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248360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8786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08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82C0-075F-4A68-8199-F709A842A2B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60841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828119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591495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899055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128061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8981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4877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853978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429469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4173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2795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82C0-075F-4A68-8199-F709A842A2B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13305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67242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843121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136170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813490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808597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61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5482C0-075F-4A68-8199-F709A842A2B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6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82C0-075F-4A68-8199-F709A842A2B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966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5482C0-075F-4A68-8199-F709A842A2B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71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5482C0-075F-4A68-8199-F709A842A2B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5482C0-075F-4A68-8199-F709A842A2B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3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1/11/2021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38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FA630-13BB-46C4-BD44-B2C5F9B66074}" type="datetimeFigureOut">
              <a:rPr lang="en-US" smtClean="0"/>
              <a:pPr/>
              <a:t>1/11/2021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18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FA630-13BB-46C4-BD44-B2C5F9B66074}" type="datetimeFigureOut">
              <a:rPr lang="en-US" smtClean="0"/>
              <a:pPr/>
              <a:t>1/11/2021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53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482C0-075F-4A68-8199-F709A842A2B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E19CF-7F21-4680-ADFB-88AD6AC0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3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1782C2F-D7E6-47DC-B5E2-341D19E10908}"/>
              </a:ext>
            </a:extLst>
          </p:cNvPr>
          <p:cNvSpPr txBox="1"/>
          <p:nvPr/>
        </p:nvSpPr>
        <p:spPr>
          <a:xfrm>
            <a:off x="4109449" y="245564"/>
            <a:ext cx="4093994" cy="41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90" b="1" dirty="0">
                <a:solidFill>
                  <a:srgbClr val="FF0000"/>
                </a:solidFill>
                <a:cs typeface="B Baran" panose="00000400000000000000" pitchFamily="2" charset="-78"/>
              </a:rPr>
              <a:t>اعضای هیات علمی گروه شیمی گرایش شیمی آلی</a:t>
            </a:r>
            <a:endParaRPr lang="en-US" sz="2090" b="1" dirty="0">
              <a:solidFill>
                <a:srgbClr val="FF0000"/>
              </a:solidFill>
              <a:cs typeface="B Baran" panose="00000400000000000000" pitchFamily="2" charset="-7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021757D-D009-48D8-B499-7B6A3A75E267}"/>
              </a:ext>
            </a:extLst>
          </p:cNvPr>
          <p:cNvSpPr txBox="1"/>
          <p:nvPr/>
        </p:nvSpPr>
        <p:spPr>
          <a:xfrm>
            <a:off x="6662058" y="1147504"/>
            <a:ext cx="3844826" cy="1313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بهروز ملکی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دانشیار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شیمی گرایش شیمی آلی از دانشگاه بوعلی همدان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زمینه فعالیت تخصصی:</a:t>
            </a:r>
            <a:endParaRPr lang="en-US" sz="1400" dirty="0">
              <a:cs typeface="B Koodak" panose="00000700000000000000" pitchFamily="2" charset="-78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F0B3DD8-32B9-43C7-BDAC-2121C58C6A22}"/>
              </a:ext>
            </a:extLst>
          </p:cNvPr>
          <p:cNvSpPr txBox="1"/>
          <p:nvPr/>
        </p:nvSpPr>
        <p:spPr>
          <a:xfrm>
            <a:off x="156755" y="1346986"/>
            <a:ext cx="3714196" cy="1313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اسماعیل رضایی سرشت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دانشیار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شیمی گرایش شیمی آلی از دانشگاه فردوسی مشهد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زمینه فعالیت تخصصی:</a:t>
            </a:r>
            <a:endParaRPr lang="en-US" sz="1400" dirty="0">
              <a:cs typeface="B Koodak" panose="00000700000000000000" pitchFamily="2" charset="-78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B94594E-5B83-49F7-BDB6-CCB25A95A9DE}"/>
              </a:ext>
            </a:extLst>
          </p:cNvPr>
          <p:cNvSpPr txBox="1"/>
          <p:nvPr/>
        </p:nvSpPr>
        <p:spPr>
          <a:xfrm>
            <a:off x="7078116" y="4322515"/>
            <a:ext cx="3079467" cy="1313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بهنام مهدوی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</a:t>
            </a:r>
            <a:r>
              <a:rPr lang="fa-IR" sz="1400">
                <a:cs typeface="B Koodak" panose="00000700000000000000" pitchFamily="2" charset="-78"/>
              </a:rPr>
              <a:t>: </a:t>
            </a:r>
            <a:r>
              <a:rPr lang="fa-IR" sz="1400" smtClean="0">
                <a:cs typeface="B Koodak" panose="00000700000000000000" pitchFamily="2" charset="-78"/>
              </a:rPr>
              <a:t>دانشیار</a:t>
            </a:r>
            <a:endParaRPr lang="fa-IR" sz="1400" dirty="0">
              <a:cs typeface="B Koodak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شیمی گرایش شیمی آلی از دانشگاه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 زمینه فعالیت تخصصی:</a:t>
            </a:r>
            <a:endParaRPr lang="en-US" sz="1400" dirty="0">
              <a:cs typeface="B Koodak" panose="00000700000000000000" pitchFamily="2" charset="-78"/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0CD21E62-2A4D-461E-A9AA-C886BB39BF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122" y="1058908"/>
            <a:ext cx="1330329" cy="1601193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9013DC51-B90F-46E2-B82C-66E98245C3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227" y="4218012"/>
            <a:ext cx="1354224" cy="1725588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53FA0E4B-8E56-43EE-BBFF-B19E154A76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902" y="4209685"/>
            <a:ext cx="1540504" cy="1790902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94A46A08-85DB-4BF0-AA76-5EEB5D8ED224}"/>
              </a:ext>
            </a:extLst>
          </p:cNvPr>
          <p:cNvSpPr txBox="1"/>
          <p:nvPr/>
        </p:nvSpPr>
        <p:spPr>
          <a:xfrm>
            <a:off x="647791" y="4404592"/>
            <a:ext cx="3079467" cy="1313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فاطمه حجتی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دانشیار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شیمی گرایش شیمی آلی از دانشگاه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 زمینه فعالیت تخصصی</a:t>
            </a:r>
            <a:r>
              <a:rPr lang="fa-IR" sz="918" dirty="0">
                <a:cs typeface="B Koodak" panose="00000700000000000000" pitchFamily="2" charset="-78"/>
              </a:rPr>
              <a:t>:</a:t>
            </a:r>
            <a:endParaRPr lang="en-US" sz="918" dirty="0">
              <a:cs typeface="B Koodak" panose="000007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449" y="1103598"/>
            <a:ext cx="1447800" cy="155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41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1782C2F-D7E6-47DC-B5E2-341D19E10908}"/>
              </a:ext>
            </a:extLst>
          </p:cNvPr>
          <p:cNvSpPr txBox="1"/>
          <p:nvPr/>
        </p:nvSpPr>
        <p:spPr>
          <a:xfrm>
            <a:off x="3814354" y="267163"/>
            <a:ext cx="4389090" cy="41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90" b="1" dirty="0">
                <a:solidFill>
                  <a:srgbClr val="FF0000"/>
                </a:solidFill>
                <a:cs typeface="B Baran" panose="00000400000000000000" pitchFamily="2" charset="-78"/>
              </a:rPr>
              <a:t>اعضای هیات علمی گروه شیمی گرایش شیمی معدنی</a:t>
            </a:r>
            <a:endParaRPr lang="en-US" sz="2090" b="1" dirty="0">
              <a:solidFill>
                <a:srgbClr val="FF0000"/>
              </a:solidFill>
              <a:cs typeface="B Baran" panose="00000400000000000000" pitchFamily="2" charset="-7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021757D-D009-48D8-B499-7B6A3A75E267}"/>
              </a:ext>
            </a:extLst>
          </p:cNvPr>
          <p:cNvSpPr txBox="1"/>
          <p:nvPr/>
        </p:nvSpPr>
        <p:spPr>
          <a:xfrm>
            <a:off x="5656218" y="1145871"/>
            <a:ext cx="3818700" cy="1313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رضا طیبی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استاد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شیمی گرایش شیمی معدنی از دانشگاه شیراز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زمینه فعالیت تخصصی:</a:t>
            </a:r>
            <a:endParaRPr lang="en-US" sz="1400" dirty="0">
              <a:cs typeface="B Koodak" panose="00000700000000000000" pitchFamily="2" charset="-78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F0B3DD8-32B9-43C7-BDAC-2121C58C6A22}"/>
              </a:ext>
            </a:extLst>
          </p:cNvPr>
          <p:cNvSpPr txBox="1"/>
          <p:nvPr/>
        </p:nvSpPr>
        <p:spPr>
          <a:xfrm>
            <a:off x="5329646" y="3188996"/>
            <a:ext cx="4145271" cy="1313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فرخزاد محمدی زنوز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دانشیار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شیمی گرایش شیمی معدنی از دانشگاه فردوسی مشهد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زمینه فعالیت تخصصی:</a:t>
            </a:r>
            <a:endParaRPr lang="en-US" sz="1400" dirty="0">
              <a:cs typeface="B Koodak" panose="00000700000000000000" pitchFamily="2" charset="-78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B94594E-5B83-49F7-BDB6-CCB25A95A9DE}"/>
              </a:ext>
            </a:extLst>
          </p:cNvPr>
          <p:cNvSpPr txBox="1"/>
          <p:nvPr/>
        </p:nvSpPr>
        <p:spPr>
          <a:xfrm>
            <a:off x="5185954" y="5304620"/>
            <a:ext cx="4288963" cy="1313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محمد چهکندی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دانشیار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شیمی گرایش شیمی معدنی از دانشگاه فردوسی مشهد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زمینه فعالیت تخصصی:</a:t>
            </a:r>
            <a:endParaRPr lang="en-US" sz="1400" dirty="0">
              <a:cs typeface="B Koodak" panose="000007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2B54A1-422C-4786-815D-56C29DF406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560" y="948097"/>
            <a:ext cx="1266183" cy="16882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8C77726-BA19-4E2D-B64C-09E0384072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559" y="3030641"/>
            <a:ext cx="1383750" cy="184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F78613D-8031-4AFF-BF8D-637273702E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558" y="5053826"/>
            <a:ext cx="1501315" cy="168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75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1782C2F-D7E6-47DC-B5E2-341D19E10908}"/>
              </a:ext>
            </a:extLst>
          </p:cNvPr>
          <p:cNvSpPr txBox="1"/>
          <p:nvPr/>
        </p:nvSpPr>
        <p:spPr>
          <a:xfrm>
            <a:off x="3500846" y="267163"/>
            <a:ext cx="4702598" cy="41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90" b="1" dirty="0">
                <a:solidFill>
                  <a:srgbClr val="FF0000"/>
                </a:solidFill>
                <a:cs typeface="B Baran" panose="00000400000000000000" pitchFamily="2" charset="-78"/>
              </a:rPr>
              <a:t>اعضای هیات علمی گروه شیمی گرایش شیمی تجزیه</a:t>
            </a:r>
            <a:endParaRPr lang="en-US" sz="2090" b="1" dirty="0">
              <a:solidFill>
                <a:srgbClr val="FF0000"/>
              </a:solidFill>
              <a:cs typeface="B Baran" panose="00000400000000000000" pitchFamily="2" charset="-7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021757D-D009-48D8-B499-7B6A3A75E267}"/>
              </a:ext>
            </a:extLst>
          </p:cNvPr>
          <p:cNvSpPr txBox="1"/>
          <p:nvPr/>
        </p:nvSpPr>
        <p:spPr>
          <a:xfrm>
            <a:off x="5172892" y="1346196"/>
            <a:ext cx="4419592" cy="1313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سعید نظری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دانشیار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شیمی گرایش شیمی تجزیه از دانشگاه فردوسی مشهد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زمینه فعالیت تخصصی:</a:t>
            </a:r>
            <a:endParaRPr lang="en-US" sz="1400" dirty="0">
              <a:cs typeface="B Koodak" panose="00000700000000000000" pitchFamily="2" charset="-78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F0B3DD8-32B9-43C7-BDAC-2121C58C6A22}"/>
              </a:ext>
            </a:extLst>
          </p:cNvPr>
          <p:cNvSpPr txBox="1"/>
          <p:nvPr/>
        </p:nvSpPr>
        <p:spPr>
          <a:xfrm>
            <a:off x="5447211" y="3466615"/>
            <a:ext cx="4156019" cy="1313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مهدی بقایری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دانشیار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شیمی گرایش شیمی تجزیه از دانشگاه مازندران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زمینه فعالیت تخصصی:</a:t>
            </a:r>
            <a:endParaRPr lang="en-US" sz="1400" dirty="0">
              <a:cs typeface="B Koodak" panose="00000700000000000000" pitchFamily="2" charset="-78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B94594E-5B83-49F7-BDB6-CCB25A95A9DE}"/>
              </a:ext>
            </a:extLst>
          </p:cNvPr>
          <p:cNvSpPr txBox="1"/>
          <p:nvPr/>
        </p:nvSpPr>
        <p:spPr>
          <a:xfrm>
            <a:off x="5447211" y="5529737"/>
            <a:ext cx="4191009" cy="989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امیرحسن امیری</a:t>
            </a:r>
          </a:p>
          <a:p>
            <a:pPr algn="r" rtl="1"/>
            <a:r>
              <a:rPr lang="fa-IR" sz="1400" dirty="0">
                <a:cs typeface="B Koodak" panose="00000700000000000000" pitchFamily="2" charset="-78"/>
              </a:rPr>
              <a:t>مرتبه علمی : دانشیار</a:t>
            </a:r>
          </a:p>
          <a:p>
            <a:pPr algn="r" rtl="1"/>
            <a:r>
              <a:rPr lang="fa-IR" sz="1400" dirty="0">
                <a:cs typeface="B Koodak" panose="00000700000000000000" pitchFamily="2" charset="-78"/>
              </a:rPr>
              <a:t>دکترای شیمی گرایش شیمی تجزیه از دانشگاه فردوسی مشهد</a:t>
            </a:r>
          </a:p>
          <a:p>
            <a:pPr algn="r" rtl="1"/>
            <a:r>
              <a:rPr lang="fa-IR" sz="1400" dirty="0">
                <a:cs typeface="B Koodak" panose="00000700000000000000" pitchFamily="2" charset="-78"/>
              </a:rPr>
              <a:t>زمینه فعالیت تخصصی:</a:t>
            </a:r>
            <a:endParaRPr lang="en-US" sz="1400" dirty="0">
              <a:cs typeface="B Koodak" panose="000007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617749-C3CA-4C66-BF28-00C016999E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873" y="3258606"/>
            <a:ext cx="1438316" cy="16913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B1E9AB-0256-4D71-97CA-B1836A0B0C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863" y="5039906"/>
            <a:ext cx="1403325" cy="16653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18C96DA-675B-433F-82F3-ACCEA37F5C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127" y="1069133"/>
            <a:ext cx="1449062" cy="172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07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1782C2F-D7E6-47DC-B5E2-341D19E10908}"/>
              </a:ext>
            </a:extLst>
          </p:cNvPr>
          <p:cNvSpPr txBox="1"/>
          <p:nvPr/>
        </p:nvSpPr>
        <p:spPr>
          <a:xfrm>
            <a:off x="3605349" y="267163"/>
            <a:ext cx="4598095" cy="41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90" b="1" dirty="0">
                <a:solidFill>
                  <a:srgbClr val="FF0000"/>
                </a:solidFill>
                <a:cs typeface="B Baran" panose="00000400000000000000" pitchFamily="2" charset="-78"/>
              </a:rPr>
              <a:t>اعضای هیات علمی گروه شیمی گرایش شیمی فیزیک</a:t>
            </a:r>
            <a:endParaRPr lang="en-US" sz="2090" b="1" dirty="0">
              <a:solidFill>
                <a:srgbClr val="FF0000"/>
              </a:solidFill>
              <a:cs typeface="B Baran" panose="00000400000000000000" pitchFamily="2" charset="-78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ACB6C99B-4E6F-4F56-9220-49B8DAEC5F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315" y="924426"/>
            <a:ext cx="1422936" cy="171517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F021757D-D009-48D8-B499-7B6A3A75E267}"/>
              </a:ext>
            </a:extLst>
          </p:cNvPr>
          <p:cNvSpPr txBox="1"/>
          <p:nvPr/>
        </p:nvSpPr>
        <p:spPr>
          <a:xfrm>
            <a:off x="5512526" y="1326484"/>
            <a:ext cx="4119145" cy="1313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سیروس سالمی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دانشیار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شیمی گرایش شیمی فیزیک از دانشگاه فردوسی مشهد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زمینه فعالیت تخصصی:</a:t>
            </a:r>
            <a:endParaRPr lang="en-US" sz="1400" dirty="0">
              <a:cs typeface="B Koodak" panose="00000700000000000000" pitchFamily="2" charset="-78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39BEFE5C-96A4-4951-BBEB-B81B576C04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709" y="3013756"/>
            <a:ext cx="1514376" cy="1863356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0F0B3DD8-32B9-43C7-BDAC-2121C58C6A22}"/>
              </a:ext>
            </a:extLst>
          </p:cNvPr>
          <p:cNvSpPr txBox="1"/>
          <p:nvPr/>
        </p:nvSpPr>
        <p:spPr>
          <a:xfrm>
            <a:off x="4859382" y="3344989"/>
            <a:ext cx="4627891" cy="1313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محسن عباسپور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دانشیار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شیمی گرایش شیمی فیزیک از دانشگاه فردوسی مشهد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زمینه فعالیت تخصصی:</a:t>
            </a:r>
            <a:endParaRPr lang="en-US" sz="1400" dirty="0">
              <a:cs typeface="B Koodak" panose="00000700000000000000" pitchFamily="2" charset="-78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9DC29BF6-FFB8-4D9F-BDB4-BC636624D3A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8607" y="5107144"/>
            <a:ext cx="1462478" cy="1750856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4B94594E-5B83-49F7-BDB6-CCB25A95A9DE}"/>
              </a:ext>
            </a:extLst>
          </p:cNvPr>
          <p:cNvSpPr txBox="1"/>
          <p:nvPr/>
        </p:nvSpPr>
        <p:spPr>
          <a:xfrm>
            <a:off x="5329646" y="5363495"/>
            <a:ext cx="4157627" cy="1313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33" b="1" dirty="0">
                <a:solidFill>
                  <a:srgbClr val="FF0000"/>
                </a:solidFill>
                <a:cs typeface="B Koodak" panose="00000700000000000000" pitchFamily="2" charset="-78"/>
              </a:rPr>
              <a:t>دکتر حامد اکبرزاده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مرتبه علمی : دانشیار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دکترای شیمی گرایش شیمی فیزیک از دانشگاه صنعتی شریف</a:t>
            </a: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Koodak" panose="00000700000000000000" pitchFamily="2" charset="-78"/>
              </a:rPr>
              <a:t>زمینه فعالیت تخصصی:</a:t>
            </a:r>
            <a:endParaRPr lang="en-US" sz="1400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543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heme1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6A6FAA87-4886-4592-8DB8-3E4691BDCF8D}" vid="{DC3D09B0-8640-4A08-992C-051DCC4C37E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3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3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35</TotalTime>
  <Words>290</Words>
  <Application>Microsoft Office PowerPoint</Application>
  <PresentationFormat>Widescreen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20" baseType="lpstr">
      <vt:lpstr>Arial</vt:lpstr>
      <vt:lpstr>B Baran</vt:lpstr>
      <vt:lpstr>B Koodak</vt:lpstr>
      <vt:lpstr>Calibri</vt:lpstr>
      <vt:lpstr>Calibri Light</vt:lpstr>
      <vt:lpstr>Century Schoolbook</vt:lpstr>
      <vt:lpstr>Lucida Sans Unicode</vt:lpstr>
      <vt:lpstr>Verdana</vt:lpstr>
      <vt:lpstr>Wingdings</vt:lpstr>
      <vt:lpstr>Wingdings 2</vt:lpstr>
      <vt:lpstr>Wingdings 3</vt:lpstr>
      <vt:lpstr>Theme1</vt:lpstr>
      <vt:lpstr>Concourse</vt:lpstr>
      <vt:lpstr>Theme35</vt:lpstr>
      <vt:lpstr>Theme34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معرفی گروه شیمی  دانشگاه حکیم سبزواری</dc:title>
  <dc:creator>user</dc:creator>
  <cp:lastModifiedBy>Windows User</cp:lastModifiedBy>
  <cp:revision>22</cp:revision>
  <dcterms:created xsi:type="dcterms:W3CDTF">2020-10-23T08:17:31Z</dcterms:created>
  <dcterms:modified xsi:type="dcterms:W3CDTF">2021-01-11T15:15:48Z</dcterms:modified>
</cp:coreProperties>
</file>