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7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5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62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5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6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4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6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4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1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35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F73B2-5211-477B-860F-7BF3C74F6458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3EC3B-4B05-4B89-AFA3-4201D5BF1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0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60666" y="1128155"/>
            <a:ext cx="979714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 smtClean="0"/>
              <a:t>عنوان :</a:t>
            </a:r>
            <a:endParaRPr lang="en-US" b="1" smtClean="0"/>
          </a:p>
          <a:p>
            <a:pPr algn="ctr" rtl="1"/>
            <a:endParaRPr lang="fa-IR" b="1" dirty="0" smtClean="0"/>
          </a:p>
          <a:p>
            <a:pPr algn="ctr" rtl="1"/>
            <a:r>
              <a:rPr lang="fa-IR" b="1" dirty="0" smtClean="0"/>
              <a:t>دانشجو :</a:t>
            </a:r>
          </a:p>
          <a:p>
            <a:pPr algn="ctr" rtl="1"/>
            <a:endParaRPr lang="fa-IR" b="1" dirty="0"/>
          </a:p>
          <a:p>
            <a:pPr algn="ctr" rtl="1"/>
            <a:r>
              <a:rPr lang="fa-IR" b="1" dirty="0" smtClean="0"/>
              <a:t>استاد راهنما :</a:t>
            </a:r>
          </a:p>
          <a:p>
            <a:pPr algn="ctr" rtl="1"/>
            <a:endParaRPr lang="fa-IR" sz="1000" b="1" dirty="0" smtClean="0"/>
          </a:p>
          <a:p>
            <a:pPr algn="ctr" rtl="1"/>
            <a:r>
              <a:rPr lang="fa-IR" b="1" dirty="0" smtClean="0"/>
              <a:t>داور داخلی (اول ) :</a:t>
            </a:r>
          </a:p>
          <a:p>
            <a:pPr algn="ctr" rtl="1"/>
            <a:endParaRPr lang="fa-IR" sz="500" b="1" dirty="0" smtClean="0"/>
          </a:p>
          <a:p>
            <a:pPr algn="ctr" rtl="1"/>
            <a:r>
              <a:rPr lang="fa-IR" b="1" dirty="0" smtClean="0"/>
              <a:t>داور داخلی ( دوم ) :</a:t>
            </a:r>
          </a:p>
          <a:p>
            <a:pPr algn="ctr" rtl="1"/>
            <a:endParaRPr lang="fa-IR" sz="400" b="1" dirty="0" smtClean="0"/>
          </a:p>
          <a:p>
            <a:pPr algn="ctr" rtl="1"/>
            <a:r>
              <a:rPr lang="fa-IR" b="1" dirty="0" smtClean="0"/>
              <a:t>داور خارجی : </a:t>
            </a:r>
          </a:p>
          <a:p>
            <a:pPr algn="ctr" rtl="1"/>
            <a:endParaRPr lang="fa-IR" sz="700" b="1" dirty="0" smtClean="0"/>
          </a:p>
          <a:p>
            <a:pPr algn="ctr" rtl="1"/>
            <a:r>
              <a:rPr lang="fa-IR" b="1" dirty="0" smtClean="0"/>
              <a:t>نماینده تحصیلات تکمیلی :</a:t>
            </a:r>
          </a:p>
          <a:p>
            <a:pPr algn="ctr" rtl="1"/>
            <a:endParaRPr lang="fa-IR" b="1" dirty="0"/>
          </a:p>
          <a:p>
            <a:pPr algn="ctr" rtl="1"/>
            <a:r>
              <a:rPr lang="fa-IR" b="1" dirty="0" smtClean="0"/>
              <a:t>زمان :</a:t>
            </a:r>
          </a:p>
          <a:p>
            <a:pPr algn="ctr" rtl="1"/>
            <a:endParaRPr lang="fa-IR" b="1" dirty="0"/>
          </a:p>
          <a:p>
            <a:pPr algn="ctr" rtl="1"/>
            <a:r>
              <a:rPr lang="fa-IR" b="1" dirty="0" smtClean="0"/>
              <a:t>مکان :</a:t>
            </a:r>
          </a:p>
          <a:p>
            <a:pPr algn="ctr" rtl="1"/>
            <a:endParaRPr lang="fa-IR" dirty="0"/>
          </a:p>
          <a:p>
            <a:pPr algn="ctr" rtl="1"/>
            <a:r>
              <a:rPr lang="fa-IR" sz="3200" dirty="0" smtClean="0">
                <a:latin typeface="_PDMS_Saleem_QuranFont" panose="02010000000000000000" pitchFamily="2" charset="-78"/>
                <a:cs typeface="_PDMS_Saleem_QuranFont" panose="02010000000000000000" pitchFamily="2" charset="-78"/>
              </a:rPr>
              <a:t>ازعلاقمندان جهت شرکت در این جلسه دعوت به عمل می آید.</a:t>
            </a:r>
            <a:endParaRPr lang="en-US" sz="3200" dirty="0">
              <a:latin typeface="_PDMS_Saleem_QuranFont" panose="02010000000000000000" pitchFamily="2" charset="-78"/>
              <a:cs typeface="_PDMS_Saleem_QuranFont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2224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42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_PDMS_Saleem_QuranFont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7</cp:revision>
  <dcterms:created xsi:type="dcterms:W3CDTF">2018-10-20T09:00:55Z</dcterms:created>
  <dcterms:modified xsi:type="dcterms:W3CDTF">2018-10-20T12:30:36Z</dcterms:modified>
</cp:coreProperties>
</file>