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7392-C39A-44B2-97EE-2627E02C39A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2820-4859-4F2F-87DA-BD17B2BB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2820-4859-4F2F-87DA-BD17B2BB5C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2820-4859-4F2F-87DA-BD17B2BB5C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2820-4859-4F2F-87DA-BD17B2BB5C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8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2820-4859-4F2F-87DA-BD17B2BB5C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6AC-D314-4D37-9978-B8C4EBCF6A8D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DE3F-3603-4A64-B1A8-4A70610F5479}" type="datetime1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F1C-EDB4-4EE8-88F5-4182E5DC2809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80C6-4EE7-4725-A3AF-8227F921CB44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23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D87-C996-4068-8C13-A116B4F95C9D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894-F1A7-41A9-B0F0-B676E814ACB6}" type="datetime1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2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38C4-BB1A-4228-85BF-0B4DE85C33F4}" type="datetime1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6FCC-4656-4FEF-86AD-D23BFDF077E9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0270-D498-40C9-9175-8B9100DD0CC6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9841-203A-44EF-A44D-60F0A0FCC466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CCC2-05E0-400B-BAD1-374C3EBAC444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6EFA-9442-4B97-9803-69BCD3CA2118}" type="datetime1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2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CD2-F613-4B6C-926A-B289E2714213}" type="datetime1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6EE7-EC07-401B-9096-6E69E13724C0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9CB0-687B-42FC-A5ED-6715044A969B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576D-6C8E-4C2D-9098-1D5EB265D050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4B8D-12E0-492D-B64F-2781C1B147D9}" type="datetime1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C4637B-1E42-4030-A3A8-4EFFA306F2E7}" type="datetime1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Sabbatical Report, Amir R. Askari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2CBB-0895-43C0-996B-0F03B5AB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8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awa.gov.pl/en/scientists/the-ulam-program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381" y="425038"/>
            <a:ext cx="88761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Title: Sabbatical Report</a:t>
            </a:r>
            <a:endParaRPr lang="fa-I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Researcher: Amir R. Askari, PhD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Institution: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Automation, Biomechanics and Mechatronics, Lodz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 Lodz, Poland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92" y="2932546"/>
            <a:ext cx="46765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381" y="415802"/>
            <a:ext cx="9595159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to Poland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Embassy:</a:t>
            </a:r>
            <a:r>
              <a:rPr lang="fa-I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Tehran، No.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Pirouz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St., Africa Expressway (Nelson Mandela Ave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 types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&lt;90 days: C –Type (Schengen)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&gt;90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–Type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://secure.e-konsulat.gov.pl/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Khomeini (IKA) – Istanbul (IST) 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Warsaw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Chopin (WAW)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Imam Khomeini (IKA) – Hamad (DOH) -Warsaw Chopin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(WAW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Hasheminezhad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(MHD) - Hamad (DOH)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Warsaw Chopin (WAW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costs: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Renting a one-bedroom apartment in city center: 2000.00 PLN/month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expenses: 1000.00 PLN/month/person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www.numbeo.com/cost-of-living/in/Lodz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380" y="425038"/>
            <a:ext cx="95951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in Poland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Language: Polish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37.78 million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currency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Zloty (PLN),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zloty is divided into 100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Groszy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cities: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Warsaw,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Kraków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Łódź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Wrocław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Poznań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Gdańsk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PKO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mobile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T-mobile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Play, Plus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shopping: allegro.pl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tickets: koleo.pl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380" y="425038"/>
            <a:ext cx="95951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in which I was involved: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project: Modelling and nonlinear dynamics of magneto-electro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the project: 8 months (Feb. 2021 - Aug. 2021)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 OPUS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No. 2017/27/B/ST8/01330.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380" y="425038"/>
            <a:ext cx="959515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Grant ULAM: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Stanisław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(Polish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mathematician 1909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nawa.gov.pl/en/scientists/the-ulam-programme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Polish institutions of science and higher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6 – 24 months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Amount: 10,000.00+2,000.00+1,000.00(n) PLNs / month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Along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 mobility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(12,000.00+5,000 PLNs)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and/or development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Completing a Post-doctoral fellowship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for scientific work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Openings: Mid February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Mid May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380" y="425038"/>
            <a:ext cx="95951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Grant ULAM: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conditions: A person is eligible to apply for the grant if he/she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PhD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 foreign HEI or a foreign scientific/research center (The employment is not required for persons who obtained their doctoral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 within the last nine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studied or worked in Poland within 3 years before the date of deadline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minimum 3 achievements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(within the last five years)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following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3152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publication published in English, as the main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</a:p>
          <a:p>
            <a:pPr marL="731520" indent="-342900">
              <a:buFont typeface="Wingdings" panose="05000000000000000000" pitchFamily="2" charset="2"/>
              <a:buChar char="ü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reviewed research monograph published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marL="73152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publication in English in reviewed materials from an international conference, indexed in the Web of Science Core Collection or Scopus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invitation from the Host institution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380" y="425038"/>
            <a:ext cx="95951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Grant ULAM: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Preselection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Applicant's achievements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Sending to two external reviewers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selection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380" y="425038"/>
            <a:ext cx="95951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Grant ULAM: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135" y="1550952"/>
            <a:ext cx="652940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Sabbatical Report, Amir R. Askari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CBB-0895-43C0-996B-0F03B5ABAA54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217" y="766783"/>
            <a:ext cx="9595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patience!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368</Words>
  <Application>Microsoft Office PowerPoint</Application>
  <PresentationFormat>Widescreen</PresentationFormat>
  <Paragraphs>124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AVAJANG</dc:creator>
  <cp:lastModifiedBy>AVAJANG</cp:lastModifiedBy>
  <cp:revision>18</cp:revision>
  <dcterms:created xsi:type="dcterms:W3CDTF">2022-12-08T12:30:06Z</dcterms:created>
  <dcterms:modified xsi:type="dcterms:W3CDTF">2022-12-18T06:56:54Z</dcterms:modified>
</cp:coreProperties>
</file>